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6" r:id="rId5"/>
    <p:sldId id="307" r:id="rId6"/>
    <p:sldId id="30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624" y="335902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54A9DBF1-BFDE-FCE3-A61A-941003E7CC6C}"/>
              </a:ext>
            </a:extLst>
          </p:cNvPr>
          <p:cNvSpPr/>
          <p:nvPr/>
        </p:nvSpPr>
        <p:spPr>
          <a:xfrm>
            <a:off x="4626306" y="674842"/>
            <a:ext cx="3303035" cy="85985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দ্রব্যতত্ত্ব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46440437-29B5-5892-1028-0A669B887725}"/>
              </a:ext>
            </a:extLst>
          </p:cNvPr>
          <p:cNvSpPr/>
          <p:nvPr/>
        </p:nvSpPr>
        <p:spPr>
          <a:xfrm>
            <a:off x="1141445" y="1873632"/>
            <a:ext cx="9479901" cy="925552"/>
          </a:xfrm>
          <a:prstGeom prst="flowChartMagneticDisk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দেকার্তে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মত,দ্রব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হল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তাই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স্বনির্ভর,যা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অস্তিত্বের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অন্য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কিছুর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অপর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নির্ভর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1292CFF9-8F5F-4A4A-0885-94F92359B6CE}"/>
              </a:ext>
            </a:extLst>
          </p:cNvPr>
          <p:cNvSpPr/>
          <p:nvPr/>
        </p:nvSpPr>
        <p:spPr>
          <a:xfrm>
            <a:off x="1781297" y="3959875"/>
            <a:ext cx="2463283" cy="662474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নিরপেক্ষ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দ্রব্য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55DA68BF-D0F1-2AC4-E470-732E18D1F9C2}"/>
              </a:ext>
            </a:extLst>
          </p:cNvPr>
          <p:cNvSpPr/>
          <p:nvPr/>
        </p:nvSpPr>
        <p:spPr>
          <a:xfrm rot="10800000" flipV="1">
            <a:off x="6805546" y="3808464"/>
            <a:ext cx="2698818" cy="755168"/>
          </a:xfrm>
          <a:prstGeom prst="flowChartMagneticDis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সাপেক্ষ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দ্রব্য</a:t>
            </a:r>
            <a:r>
              <a:rPr lang="en-US" sz="2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D35C5CDD-BE1A-62DD-F905-7FC9224DBFC5}"/>
              </a:ext>
            </a:extLst>
          </p:cNvPr>
          <p:cNvSpPr/>
          <p:nvPr/>
        </p:nvSpPr>
        <p:spPr>
          <a:xfrm>
            <a:off x="5812971" y="6046237"/>
            <a:ext cx="2164702" cy="61264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দেহ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385FF4AE-5F73-EFFE-9574-0F8D4F4D45BE}"/>
              </a:ext>
            </a:extLst>
          </p:cNvPr>
          <p:cNvSpPr/>
          <p:nvPr/>
        </p:nvSpPr>
        <p:spPr>
          <a:xfrm>
            <a:off x="8875295" y="6020543"/>
            <a:ext cx="2164701" cy="61264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</a:t>
            </a:r>
            <a:endParaRPr lang="en-US" sz="20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DE9B0029-1D87-CA48-C311-B0D2E528BFFE}"/>
              </a:ext>
            </a:extLst>
          </p:cNvPr>
          <p:cNvSpPr/>
          <p:nvPr/>
        </p:nvSpPr>
        <p:spPr>
          <a:xfrm>
            <a:off x="1666579" y="6068782"/>
            <a:ext cx="2692720" cy="612648"/>
          </a:xfrm>
          <a:prstGeom prst="flowChartMagneticDisk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ঈশ্বর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9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8733D0A2-0CF3-693C-59BE-C2CFBAB37679}"/>
              </a:ext>
            </a:extLst>
          </p:cNvPr>
          <p:cNvSpPr/>
          <p:nvPr/>
        </p:nvSpPr>
        <p:spPr>
          <a:xfrm>
            <a:off x="4170784" y="261257"/>
            <a:ext cx="4348065" cy="956447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দেহ-মনের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</a:t>
            </a:r>
            <a:endParaRPr lang="en-US" sz="24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EA3490-3881-6658-5A87-6FC399D46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621" y="1335819"/>
            <a:ext cx="9266853" cy="5363561"/>
          </a:xfrm>
          <a:prstGeom prst="rect">
            <a:avLst/>
          </a:prstGeom>
        </p:spPr>
      </p:pic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D4316622-C3C3-D5A9-E394-9CA6C0407973}"/>
              </a:ext>
            </a:extLst>
          </p:cNvPr>
          <p:cNvSpPr/>
          <p:nvPr/>
        </p:nvSpPr>
        <p:spPr>
          <a:xfrm rot="16434783">
            <a:off x="1243160" y="3595959"/>
            <a:ext cx="1483050" cy="74144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রূপক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5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956" y="-30324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6C68DE4A-A815-DD81-30C8-B5BB9E6DE4BE}"/>
              </a:ext>
            </a:extLst>
          </p:cNvPr>
          <p:cNvSpPr/>
          <p:nvPr/>
        </p:nvSpPr>
        <p:spPr>
          <a:xfrm>
            <a:off x="2873830" y="0"/>
            <a:ext cx="7371182" cy="6260841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313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{D8C93E64-1CF1-4908-90E6-6E67BD28FC7A}tf00934815_win32</Template>
  <TotalTime>59</TotalTime>
  <Words>37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Goudy Old Style</vt:lpstr>
      <vt:lpstr>Kalpurush</vt:lpstr>
      <vt:lpstr>Wingdings 2</vt:lpstr>
      <vt:lpstr>SlateVTI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sanjibruidas91@gmail.com</dc:creator>
  <cp:lastModifiedBy>sanjibruidas91@gmail.com</cp:lastModifiedBy>
  <cp:revision>1</cp:revision>
  <dcterms:created xsi:type="dcterms:W3CDTF">2022-12-19T17:51:46Z</dcterms:created>
  <dcterms:modified xsi:type="dcterms:W3CDTF">2022-12-19T18:51:43Z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